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1" r:id="rId9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2" d="100"/>
          <a:sy n="132" d="100"/>
        </p:scale>
        <p:origin x="-29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83484-9AA0-49E9-8AEC-AF7572631BD7}" type="datetimeFigureOut">
              <a:rPr lang="de-DE" smtClean="0"/>
              <a:pPr/>
              <a:t>31.03.2015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A1CA-8C8D-42D7-A4D7-1F0A7180A72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57904" y="411510"/>
            <a:ext cx="72008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511656" y="951570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RX</a:t>
            </a:r>
          </a:p>
          <a:p>
            <a:pPr algn="ctr"/>
            <a:r>
              <a:rPr lang="de-DE" dirty="0" smtClean="0"/>
              <a:t>Base Station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5400088" y="41151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Client Frontend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5400088" y="122160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Display Frontend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5400088" y="203169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Web Portal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111561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Static</a:t>
            </a:r>
            <a:r>
              <a:rPr lang="de-DE" dirty="0" smtClean="0"/>
              <a:t> Data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771800" y="3291830"/>
            <a:ext cx="28803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Data Base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3203848" y="4353948"/>
            <a:ext cx="158417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Time-</a:t>
            </a:r>
            <a:r>
              <a:rPr lang="de-DE" dirty="0" err="1" smtClean="0"/>
              <a:t>Keeping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543609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Foto-Finish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7092280" y="3291830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TV </a:t>
            </a:r>
            <a:r>
              <a:rPr lang="de-DE" dirty="0" err="1" smtClean="0"/>
              <a:t>Broadcasting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391056" y="951566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PC Server</a:t>
            </a:r>
          </a:p>
          <a:p>
            <a:pPr algn="ctr"/>
            <a:r>
              <a:rPr lang="de-DE" dirty="0" smtClean="0"/>
              <a:t>Backend</a:t>
            </a:r>
            <a:endParaRPr lang="de-DE" dirty="0"/>
          </a:p>
        </p:txBody>
      </p:sp>
      <p:cxnSp>
        <p:nvCxnSpPr>
          <p:cNvPr id="23" name="Gerade Verbindung 22"/>
          <p:cNvCxnSpPr>
            <a:stCxn id="5" idx="3"/>
            <a:endCxn id="15" idx="1"/>
          </p:cNvCxnSpPr>
          <p:nvPr/>
        </p:nvCxnSpPr>
        <p:spPr>
          <a:xfrm flipV="1">
            <a:off x="2951816" y="1491626"/>
            <a:ext cx="439240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endCxn id="7" idx="1"/>
          </p:cNvCxnSpPr>
          <p:nvPr/>
        </p:nvCxnSpPr>
        <p:spPr>
          <a:xfrm flipV="1">
            <a:off x="4824024" y="1491630"/>
            <a:ext cx="576064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V="1">
            <a:off x="4824024" y="915566"/>
            <a:ext cx="576064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4824024" y="1779666"/>
            <a:ext cx="576064" cy="28802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V="1">
            <a:off x="4067944" y="1995686"/>
            <a:ext cx="0" cy="1287764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flipV="1">
            <a:off x="2483768" y="3939902"/>
            <a:ext cx="360040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V="1">
            <a:off x="3995936" y="3939902"/>
            <a:ext cx="0" cy="43204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>
            <a:off x="5076056" y="3939902"/>
            <a:ext cx="439240" cy="432048"/>
          </a:xfrm>
          <a:prstGeom prst="line">
            <a:avLst/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endCxn id="14" idx="1"/>
          </p:cNvCxnSpPr>
          <p:nvPr/>
        </p:nvCxnSpPr>
        <p:spPr>
          <a:xfrm>
            <a:off x="5652120" y="3579866"/>
            <a:ext cx="1440160" cy="8997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935592" y="771550"/>
            <a:ext cx="576064" cy="288028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863584" y="1203598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V="1">
            <a:off x="863584" y="1635646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V="1">
            <a:off x="863584" y="1923678"/>
            <a:ext cx="648072" cy="360040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57904" y="411510"/>
            <a:ext cx="72008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511656" y="951570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RX</a:t>
            </a:r>
          </a:p>
          <a:p>
            <a:pPr algn="ctr"/>
            <a:r>
              <a:rPr lang="de-DE" dirty="0" smtClean="0"/>
              <a:t>Base Station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5400088" y="41151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Client Frontend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5400088" y="122160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Display Frontend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5400088" y="203169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Webportal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111561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Staitc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771800" y="3291830"/>
            <a:ext cx="28803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LYNX  - 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3203848" y="4353948"/>
            <a:ext cx="158417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time-</a:t>
            </a:r>
            <a:r>
              <a:rPr lang="de-DE" dirty="0" err="1" smtClean="0"/>
              <a:t>keeping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543609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Foto-Finish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7092280" y="3291830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TV </a:t>
            </a:r>
            <a:r>
              <a:rPr lang="de-DE" dirty="0" err="1" smtClean="0"/>
              <a:t>Broadcasting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391056" y="951566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PC Server</a:t>
            </a:r>
          </a:p>
          <a:p>
            <a:pPr algn="ctr"/>
            <a:r>
              <a:rPr lang="de-DE" dirty="0" smtClean="0"/>
              <a:t>Backend</a:t>
            </a:r>
            <a:endParaRPr lang="de-DE" dirty="0"/>
          </a:p>
        </p:txBody>
      </p:sp>
      <p:cxnSp>
        <p:nvCxnSpPr>
          <p:cNvPr id="23" name="Gerade Verbindung 22"/>
          <p:cNvCxnSpPr>
            <a:stCxn id="5" idx="3"/>
            <a:endCxn id="15" idx="1"/>
          </p:cNvCxnSpPr>
          <p:nvPr/>
        </p:nvCxnSpPr>
        <p:spPr>
          <a:xfrm flipV="1">
            <a:off x="2951816" y="1491626"/>
            <a:ext cx="439240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endCxn id="7" idx="1"/>
          </p:cNvCxnSpPr>
          <p:nvPr/>
        </p:nvCxnSpPr>
        <p:spPr>
          <a:xfrm flipV="1">
            <a:off x="4824024" y="1491630"/>
            <a:ext cx="576064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V="1">
            <a:off x="4824024" y="915566"/>
            <a:ext cx="576064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4824024" y="1779666"/>
            <a:ext cx="576064" cy="28802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V="1">
            <a:off x="4067944" y="1995686"/>
            <a:ext cx="0" cy="1287764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flipV="1">
            <a:off x="2483768" y="3939902"/>
            <a:ext cx="360040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V="1">
            <a:off x="3995936" y="3939902"/>
            <a:ext cx="0" cy="43204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>
            <a:off x="5076056" y="3939902"/>
            <a:ext cx="439240" cy="432048"/>
          </a:xfrm>
          <a:prstGeom prst="line">
            <a:avLst/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endCxn id="14" idx="1"/>
          </p:cNvCxnSpPr>
          <p:nvPr/>
        </p:nvCxnSpPr>
        <p:spPr>
          <a:xfrm>
            <a:off x="5652120" y="3579866"/>
            <a:ext cx="1440160" cy="8997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935592" y="771550"/>
            <a:ext cx="576064" cy="288028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863584" y="1203598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V="1">
            <a:off x="863584" y="1635646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V="1">
            <a:off x="863584" y="1923678"/>
            <a:ext cx="648072" cy="360040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36000" y="195486"/>
            <a:ext cx="3023832" cy="2592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Textfeld 55"/>
          <p:cNvSpPr txBox="1"/>
          <p:nvPr/>
        </p:nvSpPr>
        <p:spPr>
          <a:xfrm>
            <a:off x="1331640" y="2499742"/>
            <a:ext cx="17908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>
                <a:latin typeface="Frutiger Linotype" pitchFamily="34" charset="0"/>
              </a:rPr>
              <a:t>Hardware </a:t>
            </a:r>
            <a:r>
              <a:rPr lang="de-DE" sz="1200" b="1" dirty="0" err="1" smtClean="0">
                <a:latin typeface="Frutiger Linotype" pitchFamily="34" charset="0"/>
              </a:rPr>
              <a:t>transmision</a:t>
            </a:r>
            <a:endParaRPr lang="de-DE" sz="1200" b="1" dirty="0">
              <a:latin typeface="Frutiger Linotype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57904" y="411510"/>
            <a:ext cx="72008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511656" y="951570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RX</a:t>
            </a:r>
          </a:p>
          <a:p>
            <a:pPr algn="ctr"/>
            <a:r>
              <a:rPr lang="de-DE" dirty="0" smtClean="0"/>
              <a:t>Base Station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5400088" y="41151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Client Frontend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5400088" y="122160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Display Frontend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5400088" y="203169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Webportal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111561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Staitc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771800" y="3291830"/>
            <a:ext cx="28803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LYNX  - 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3203848" y="4353948"/>
            <a:ext cx="158417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time-</a:t>
            </a:r>
            <a:r>
              <a:rPr lang="de-DE" dirty="0" err="1" smtClean="0"/>
              <a:t>keeping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543609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Foto-Finish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7092280" y="3291830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TV </a:t>
            </a:r>
            <a:r>
              <a:rPr lang="de-DE" dirty="0" err="1" smtClean="0"/>
              <a:t>Broadcasting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391056" y="951566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PC Server</a:t>
            </a:r>
          </a:p>
          <a:p>
            <a:pPr algn="ctr"/>
            <a:r>
              <a:rPr lang="de-DE" dirty="0" smtClean="0"/>
              <a:t>Backend</a:t>
            </a:r>
            <a:endParaRPr lang="de-DE" dirty="0"/>
          </a:p>
        </p:txBody>
      </p:sp>
      <p:cxnSp>
        <p:nvCxnSpPr>
          <p:cNvPr id="23" name="Gerade Verbindung 22"/>
          <p:cNvCxnSpPr>
            <a:stCxn id="5" idx="3"/>
            <a:endCxn id="15" idx="1"/>
          </p:cNvCxnSpPr>
          <p:nvPr/>
        </p:nvCxnSpPr>
        <p:spPr>
          <a:xfrm flipV="1">
            <a:off x="2951816" y="1491626"/>
            <a:ext cx="439240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endCxn id="7" idx="1"/>
          </p:cNvCxnSpPr>
          <p:nvPr/>
        </p:nvCxnSpPr>
        <p:spPr>
          <a:xfrm flipV="1">
            <a:off x="4824024" y="1491630"/>
            <a:ext cx="576064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V="1">
            <a:off x="4824024" y="915566"/>
            <a:ext cx="576064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4824024" y="1779666"/>
            <a:ext cx="576064" cy="28802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V="1">
            <a:off x="4067944" y="1995686"/>
            <a:ext cx="0" cy="1287764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flipV="1">
            <a:off x="2483768" y="3939902"/>
            <a:ext cx="360040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V="1">
            <a:off x="3995936" y="3939902"/>
            <a:ext cx="0" cy="43204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>
            <a:off x="5076056" y="3939902"/>
            <a:ext cx="439240" cy="432048"/>
          </a:xfrm>
          <a:prstGeom prst="line">
            <a:avLst/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endCxn id="14" idx="1"/>
          </p:cNvCxnSpPr>
          <p:nvPr/>
        </p:nvCxnSpPr>
        <p:spPr>
          <a:xfrm>
            <a:off x="5652120" y="3579866"/>
            <a:ext cx="1440160" cy="8997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935592" y="771550"/>
            <a:ext cx="576064" cy="288028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863584" y="1203598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V="1">
            <a:off x="863584" y="1635646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V="1">
            <a:off x="863584" y="1923678"/>
            <a:ext cx="648072" cy="360040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3131840" y="195486"/>
            <a:ext cx="1943712" cy="25922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Textfeld 55"/>
          <p:cNvSpPr txBox="1"/>
          <p:nvPr/>
        </p:nvSpPr>
        <p:spPr>
          <a:xfrm>
            <a:off x="3203848" y="339502"/>
            <a:ext cx="14991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err="1" smtClean="0">
                <a:latin typeface="Frutiger Linotype" pitchFamily="34" charset="0"/>
              </a:rPr>
              <a:t>Sofrware</a:t>
            </a:r>
            <a:r>
              <a:rPr lang="de-DE" sz="1200" b="1" dirty="0" smtClean="0">
                <a:latin typeface="Frutiger Linotype" pitchFamily="34" charset="0"/>
              </a:rPr>
              <a:t> Backend</a:t>
            </a:r>
            <a:endParaRPr lang="de-DE" sz="1200" b="1" dirty="0">
              <a:latin typeface="Frutiger Linotype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57904" y="411510"/>
            <a:ext cx="72008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</a:p>
          <a:p>
            <a:pPr algn="ctr"/>
            <a:endParaRPr lang="de-DE" dirty="0"/>
          </a:p>
          <a:p>
            <a:pPr algn="ctr"/>
            <a:r>
              <a:rPr lang="de-DE" dirty="0" smtClean="0"/>
              <a:t>TX</a:t>
            </a:r>
            <a:endParaRPr lang="de-DE" dirty="0"/>
          </a:p>
        </p:txBody>
      </p:sp>
      <p:sp>
        <p:nvSpPr>
          <p:cNvPr id="5" name="Abgerundetes Rechteck 4"/>
          <p:cNvSpPr/>
          <p:nvPr/>
        </p:nvSpPr>
        <p:spPr>
          <a:xfrm>
            <a:off x="1511656" y="951570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RX</a:t>
            </a:r>
          </a:p>
          <a:p>
            <a:pPr algn="ctr"/>
            <a:r>
              <a:rPr lang="de-DE" dirty="0" smtClean="0"/>
              <a:t>Base Station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5400088" y="41151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Client Frontend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5400088" y="122160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Display Frontend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5400088" y="203169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Webportal</a:t>
            </a:r>
            <a:endParaRPr lang="de-DE" dirty="0"/>
          </a:p>
        </p:txBody>
      </p:sp>
      <p:sp>
        <p:nvSpPr>
          <p:cNvPr id="10" name="Abgerundetes Rechteck 9"/>
          <p:cNvSpPr/>
          <p:nvPr/>
        </p:nvSpPr>
        <p:spPr>
          <a:xfrm>
            <a:off x="111561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 smtClean="0"/>
              <a:t>Staitc</a:t>
            </a:r>
            <a:r>
              <a:rPr lang="de-DE" dirty="0" smtClean="0"/>
              <a:t> </a:t>
            </a:r>
            <a:r>
              <a:rPr lang="de-DE" dirty="0" err="1" smtClean="0"/>
              <a:t>data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771800" y="3291830"/>
            <a:ext cx="28803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LYNX  -  </a:t>
            </a:r>
            <a:r>
              <a:rPr lang="de-DE" dirty="0" err="1" smtClean="0"/>
              <a:t>data</a:t>
            </a:r>
            <a:r>
              <a:rPr lang="de-DE" dirty="0" smtClean="0"/>
              <a:t> </a:t>
            </a:r>
            <a:r>
              <a:rPr lang="de-DE" dirty="0" err="1" smtClean="0"/>
              <a:t>cloud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3203848" y="4353948"/>
            <a:ext cx="158417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time-</a:t>
            </a:r>
            <a:r>
              <a:rPr lang="de-DE" dirty="0" err="1" smtClean="0"/>
              <a:t>keeping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5436096" y="435394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Foto-Finish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7092280" y="3291830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TV </a:t>
            </a:r>
            <a:r>
              <a:rPr lang="de-DE" dirty="0" err="1" smtClean="0"/>
              <a:t>Broadcasting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3391056" y="951566"/>
            <a:ext cx="144016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PC Server</a:t>
            </a:r>
          </a:p>
          <a:p>
            <a:pPr algn="ctr"/>
            <a:r>
              <a:rPr lang="de-DE" dirty="0" smtClean="0"/>
              <a:t>Backend</a:t>
            </a:r>
            <a:endParaRPr lang="de-DE" dirty="0"/>
          </a:p>
        </p:txBody>
      </p:sp>
      <p:cxnSp>
        <p:nvCxnSpPr>
          <p:cNvPr id="23" name="Gerade Verbindung 22"/>
          <p:cNvCxnSpPr>
            <a:stCxn id="5" idx="3"/>
            <a:endCxn id="15" idx="1"/>
          </p:cNvCxnSpPr>
          <p:nvPr/>
        </p:nvCxnSpPr>
        <p:spPr>
          <a:xfrm flipV="1">
            <a:off x="2951816" y="1491626"/>
            <a:ext cx="439240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24"/>
          <p:cNvCxnSpPr>
            <a:endCxn id="7" idx="1"/>
          </p:cNvCxnSpPr>
          <p:nvPr/>
        </p:nvCxnSpPr>
        <p:spPr>
          <a:xfrm flipV="1">
            <a:off x="4824024" y="1491630"/>
            <a:ext cx="576064" cy="4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V="1">
            <a:off x="4824024" y="915566"/>
            <a:ext cx="576064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4824024" y="1779666"/>
            <a:ext cx="576064" cy="28802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30"/>
          <p:cNvCxnSpPr/>
          <p:nvPr/>
        </p:nvCxnSpPr>
        <p:spPr>
          <a:xfrm flipV="1">
            <a:off x="4067944" y="1995686"/>
            <a:ext cx="0" cy="1287764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/>
          <p:nvPr/>
        </p:nvCxnSpPr>
        <p:spPr>
          <a:xfrm flipV="1">
            <a:off x="2483768" y="3939902"/>
            <a:ext cx="360040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V="1">
            <a:off x="3995936" y="3939902"/>
            <a:ext cx="0" cy="43204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/>
          <p:nvPr/>
        </p:nvCxnSpPr>
        <p:spPr>
          <a:xfrm>
            <a:off x="5076056" y="3939902"/>
            <a:ext cx="439240" cy="432048"/>
          </a:xfrm>
          <a:prstGeom prst="line">
            <a:avLst/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endCxn id="14" idx="1"/>
          </p:cNvCxnSpPr>
          <p:nvPr/>
        </p:nvCxnSpPr>
        <p:spPr>
          <a:xfrm>
            <a:off x="5652120" y="3579866"/>
            <a:ext cx="1440160" cy="8997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47"/>
          <p:cNvCxnSpPr/>
          <p:nvPr/>
        </p:nvCxnSpPr>
        <p:spPr>
          <a:xfrm>
            <a:off x="935592" y="771550"/>
            <a:ext cx="576064" cy="288028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863584" y="1203598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V="1">
            <a:off x="863584" y="1635646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V="1">
            <a:off x="863584" y="1923678"/>
            <a:ext cx="648072" cy="360040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hteck 54"/>
          <p:cNvSpPr/>
          <p:nvPr/>
        </p:nvSpPr>
        <p:spPr>
          <a:xfrm>
            <a:off x="5061648" y="195486"/>
            <a:ext cx="4032448" cy="28803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6" name="Textfeld 55"/>
          <p:cNvSpPr txBox="1"/>
          <p:nvPr/>
        </p:nvSpPr>
        <p:spPr>
          <a:xfrm>
            <a:off x="6012160" y="2715766"/>
            <a:ext cx="1550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b="1" dirty="0" smtClean="0">
                <a:latin typeface="Frutiger Linotype" pitchFamily="34" charset="0"/>
              </a:rPr>
              <a:t>Software Frontend</a:t>
            </a:r>
            <a:endParaRPr lang="de-DE" sz="1200" b="1" dirty="0">
              <a:latin typeface="Frutiger Linotype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251520" y="3435846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4.5.1 </a:t>
            </a:r>
            <a:r>
              <a:rPr lang="de-DE" dirty="0" err="1" smtClean="0"/>
              <a:t>Static</a:t>
            </a:r>
            <a:r>
              <a:rPr lang="de-DE" dirty="0" smtClean="0"/>
              <a:t> Data</a:t>
            </a:r>
            <a:endParaRPr lang="de-DE" dirty="0"/>
          </a:p>
        </p:txBody>
      </p:sp>
      <p:sp>
        <p:nvSpPr>
          <p:cNvPr id="11" name="Abgerundetes Rechteck 10"/>
          <p:cNvSpPr/>
          <p:nvPr/>
        </p:nvSpPr>
        <p:spPr>
          <a:xfrm>
            <a:off x="2411760" y="2211710"/>
            <a:ext cx="2880320" cy="64807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4.5 Data Base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3059832" y="4083918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4.5.2 Time-</a:t>
            </a:r>
            <a:r>
              <a:rPr lang="de-DE" dirty="0" err="1" smtClean="0"/>
              <a:t>K</a:t>
            </a:r>
            <a:r>
              <a:rPr lang="de-DE" dirty="0" err="1" smtClean="0"/>
              <a:t>eeping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6012160" y="3435846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4.5.3 Foto-Finish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6012160" y="2211710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4.6 TV </a:t>
            </a:r>
            <a:r>
              <a:rPr lang="de-DE" dirty="0" err="1" smtClean="0"/>
              <a:t>Broadcasting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2411760" y="411510"/>
            <a:ext cx="28803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4.3 Software  </a:t>
            </a:r>
            <a:r>
              <a:rPr lang="de-DE" dirty="0" smtClean="0"/>
              <a:t>Server</a:t>
            </a:r>
          </a:p>
          <a:p>
            <a:pPr algn="ctr"/>
            <a:r>
              <a:rPr lang="de-DE" dirty="0" smtClean="0"/>
              <a:t>Backend</a:t>
            </a:r>
            <a:endParaRPr lang="de-DE" dirty="0"/>
          </a:p>
        </p:txBody>
      </p:sp>
      <p:cxnSp>
        <p:nvCxnSpPr>
          <p:cNvPr id="31" name="Gerade Verbindung 30"/>
          <p:cNvCxnSpPr>
            <a:stCxn id="11" idx="0"/>
            <a:endCxn id="15" idx="2"/>
          </p:cNvCxnSpPr>
          <p:nvPr/>
        </p:nvCxnSpPr>
        <p:spPr>
          <a:xfrm flipV="1">
            <a:off x="3851920" y="1491630"/>
            <a:ext cx="0" cy="720080"/>
          </a:xfrm>
          <a:prstGeom prst="line">
            <a:avLst/>
          </a:prstGeom>
          <a:ln w="57150"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34"/>
          <p:cNvCxnSpPr>
            <a:stCxn id="10" idx="0"/>
          </p:cNvCxnSpPr>
          <p:nvPr/>
        </p:nvCxnSpPr>
        <p:spPr>
          <a:xfrm flipV="1">
            <a:off x="1331640" y="2787774"/>
            <a:ext cx="1080120" cy="64807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 Verbindung 36"/>
          <p:cNvCxnSpPr/>
          <p:nvPr/>
        </p:nvCxnSpPr>
        <p:spPr>
          <a:xfrm flipV="1">
            <a:off x="3563888" y="2859782"/>
            <a:ext cx="0" cy="1224136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39"/>
          <p:cNvCxnSpPr>
            <a:endCxn id="13" idx="1"/>
          </p:cNvCxnSpPr>
          <p:nvPr/>
        </p:nvCxnSpPr>
        <p:spPr>
          <a:xfrm>
            <a:off x="5148064" y="2859782"/>
            <a:ext cx="864096" cy="873097"/>
          </a:xfrm>
          <a:prstGeom prst="line">
            <a:avLst/>
          </a:prstGeom>
          <a:ln w="571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 Verbindung 41"/>
          <p:cNvCxnSpPr>
            <a:stCxn id="11" idx="3"/>
            <a:endCxn id="14" idx="1"/>
          </p:cNvCxnSpPr>
          <p:nvPr/>
        </p:nvCxnSpPr>
        <p:spPr>
          <a:xfrm flipV="1">
            <a:off x="5292080" y="2508743"/>
            <a:ext cx="720080" cy="27003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251520" y="2283718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Hardware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6732240" y="1347614"/>
            <a:ext cx="122413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Shops Int.</a:t>
            </a:r>
            <a:endParaRPr lang="de-DE" dirty="0"/>
          </a:p>
        </p:txBody>
      </p:sp>
      <p:sp>
        <p:nvSpPr>
          <p:cNvPr id="13" name="Abgerundetes Rechteck 12"/>
          <p:cNvSpPr/>
          <p:nvPr/>
        </p:nvSpPr>
        <p:spPr>
          <a:xfrm>
            <a:off x="6732240" y="393508"/>
            <a:ext cx="1152128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Shops DE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251520" y="411510"/>
            <a:ext cx="216024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indent="-360363" algn="ctr"/>
            <a:r>
              <a:rPr lang="de-DE" dirty="0" smtClean="0"/>
              <a:t>Weatherdock AG</a:t>
            </a:r>
          </a:p>
        </p:txBody>
      </p:sp>
      <p:sp>
        <p:nvSpPr>
          <p:cNvPr id="17" name="Abgerundetes Rechteck 16"/>
          <p:cNvSpPr/>
          <p:nvPr/>
        </p:nvSpPr>
        <p:spPr>
          <a:xfrm>
            <a:off x="3275856" y="1851670"/>
            <a:ext cx="216024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0363" indent="-360363" algn="ctr"/>
            <a:r>
              <a:rPr lang="de-DE" dirty="0" smtClean="0"/>
              <a:t>Actionsport</a:t>
            </a:r>
          </a:p>
        </p:txBody>
      </p:sp>
      <p:sp>
        <p:nvSpPr>
          <p:cNvPr id="18" name="Abgerundetes Rechteck 17"/>
          <p:cNvSpPr/>
          <p:nvPr/>
        </p:nvSpPr>
        <p:spPr>
          <a:xfrm>
            <a:off x="6732240" y="2283718"/>
            <a:ext cx="144016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Tauchbasen</a:t>
            </a:r>
            <a:endParaRPr lang="de-DE" dirty="0"/>
          </a:p>
        </p:txBody>
      </p:sp>
      <p:sp>
        <p:nvSpPr>
          <p:cNvPr id="19" name="Abgerundetes Rechteck 18"/>
          <p:cNvSpPr/>
          <p:nvPr/>
        </p:nvSpPr>
        <p:spPr>
          <a:xfrm>
            <a:off x="6732240" y="3219822"/>
            <a:ext cx="1584176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Tauch-Urlaub</a:t>
            </a:r>
            <a:endParaRPr lang="de-DE" dirty="0"/>
          </a:p>
        </p:txBody>
      </p:sp>
      <p:sp>
        <p:nvSpPr>
          <p:cNvPr id="20" name="Abgerundetes Rechteck 19"/>
          <p:cNvSpPr/>
          <p:nvPr/>
        </p:nvSpPr>
        <p:spPr>
          <a:xfrm>
            <a:off x="510752" y="4299942"/>
            <a:ext cx="2088232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Print / Online</a:t>
            </a:r>
            <a:endParaRPr lang="de-DE" dirty="0"/>
          </a:p>
        </p:txBody>
      </p:sp>
      <p:sp>
        <p:nvSpPr>
          <p:cNvPr id="21" name="Abgerundetes Rechteck 20"/>
          <p:cNvSpPr/>
          <p:nvPr/>
        </p:nvSpPr>
        <p:spPr>
          <a:xfrm>
            <a:off x="3275856" y="3867894"/>
            <a:ext cx="2160240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Marketing</a:t>
            </a:r>
            <a:endParaRPr lang="de-DE" dirty="0"/>
          </a:p>
        </p:txBody>
      </p:sp>
      <p:cxnSp>
        <p:nvCxnSpPr>
          <p:cNvPr id="23" name="Gerade Verbindung 22"/>
          <p:cNvCxnSpPr>
            <a:stCxn id="15" idx="2"/>
            <a:endCxn id="10" idx="0"/>
          </p:cNvCxnSpPr>
          <p:nvPr/>
        </p:nvCxnSpPr>
        <p:spPr>
          <a:xfrm>
            <a:off x="1331640" y="1851670"/>
            <a:ext cx="0" cy="432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 Verbindung mit Pfeil 25"/>
          <p:cNvCxnSpPr>
            <a:stCxn id="10" idx="3"/>
            <a:endCxn id="17" idx="1"/>
          </p:cNvCxnSpPr>
          <p:nvPr/>
        </p:nvCxnSpPr>
        <p:spPr>
          <a:xfrm flipV="1">
            <a:off x="2411760" y="2571750"/>
            <a:ext cx="864096" cy="90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 Verbindung mit Pfeil 32"/>
          <p:cNvCxnSpPr>
            <a:stCxn id="17" idx="0"/>
          </p:cNvCxnSpPr>
          <p:nvPr/>
        </p:nvCxnSpPr>
        <p:spPr>
          <a:xfrm>
            <a:off x="4355976" y="185167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rade Verbindung mit Pfeil 43"/>
          <p:cNvCxnSpPr>
            <a:stCxn id="17" idx="3"/>
            <a:endCxn id="13" idx="1"/>
          </p:cNvCxnSpPr>
          <p:nvPr/>
        </p:nvCxnSpPr>
        <p:spPr>
          <a:xfrm flipV="1">
            <a:off x="5436096" y="690541"/>
            <a:ext cx="1296144" cy="18812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bgerundetes Rechteck 48"/>
          <p:cNvSpPr/>
          <p:nvPr/>
        </p:nvSpPr>
        <p:spPr>
          <a:xfrm>
            <a:off x="6199384" y="4299942"/>
            <a:ext cx="2088232" cy="594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Newsletter</a:t>
            </a:r>
            <a:endParaRPr lang="de-DE" dirty="0"/>
          </a:p>
        </p:txBody>
      </p:sp>
      <p:cxnSp>
        <p:nvCxnSpPr>
          <p:cNvPr id="54" name="Gerade Verbindung mit Pfeil 53"/>
          <p:cNvCxnSpPr>
            <a:stCxn id="21" idx="1"/>
            <a:endCxn id="20" idx="3"/>
          </p:cNvCxnSpPr>
          <p:nvPr/>
        </p:nvCxnSpPr>
        <p:spPr>
          <a:xfrm flipH="1">
            <a:off x="2598984" y="4164927"/>
            <a:ext cx="676872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Gerade Verbindung mit Pfeil 56"/>
          <p:cNvCxnSpPr>
            <a:stCxn id="21" idx="3"/>
            <a:endCxn id="49" idx="1"/>
          </p:cNvCxnSpPr>
          <p:nvPr/>
        </p:nvCxnSpPr>
        <p:spPr>
          <a:xfrm>
            <a:off x="5436096" y="4164927"/>
            <a:ext cx="763288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>
            <a:stCxn id="17" idx="3"/>
            <a:endCxn id="12" idx="1"/>
          </p:cNvCxnSpPr>
          <p:nvPr/>
        </p:nvCxnSpPr>
        <p:spPr>
          <a:xfrm flipV="1">
            <a:off x="5436096" y="1644647"/>
            <a:ext cx="1296144" cy="92710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 Verbindung mit Pfeil 39"/>
          <p:cNvCxnSpPr>
            <a:stCxn id="17" idx="3"/>
            <a:endCxn id="18" idx="1"/>
          </p:cNvCxnSpPr>
          <p:nvPr/>
        </p:nvCxnSpPr>
        <p:spPr>
          <a:xfrm>
            <a:off x="5436096" y="2571750"/>
            <a:ext cx="1296144" cy="900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 Verbindung mit Pfeil 42"/>
          <p:cNvCxnSpPr>
            <a:stCxn id="17" idx="3"/>
            <a:endCxn id="19" idx="1"/>
          </p:cNvCxnSpPr>
          <p:nvPr/>
        </p:nvCxnSpPr>
        <p:spPr>
          <a:xfrm>
            <a:off x="5436096" y="2571750"/>
            <a:ext cx="1296144" cy="9451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>
            <a:stCxn id="17" idx="2"/>
            <a:endCxn id="21" idx="0"/>
          </p:cNvCxnSpPr>
          <p:nvPr/>
        </p:nvCxnSpPr>
        <p:spPr>
          <a:xfrm>
            <a:off x="4355976" y="3291830"/>
            <a:ext cx="0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bgerundetes Rechteck 5"/>
          <p:cNvSpPr/>
          <p:nvPr/>
        </p:nvSpPr>
        <p:spPr>
          <a:xfrm>
            <a:off x="3131840" y="1138794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4.4.1 Software Frontend (Client)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3131840" y="1869672"/>
            <a:ext cx="3600400" cy="6804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4.4.2 Software Frontend (Client)</a:t>
            </a:r>
          </a:p>
          <a:p>
            <a:r>
              <a:rPr lang="de-DE" dirty="0" smtClean="0"/>
              <a:t>          Display Stadium</a:t>
            </a:r>
            <a:endParaRPr lang="de-DE" dirty="0"/>
          </a:p>
        </p:txBody>
      </p:sp>
      <p:sp>
        <p:nvSpPr>
          <p:cNvPr id="8" name="Abgerundetes Rechteck 7"/>
          <p:cNvSpPr/>
          <p:nvPr/>
        </p:nvSpPr>
        <p:spPr>
          <a:xfrm>
            <a:off x="3131840" y="2751770"/>
            <a:ext cx="3600400" cy="5400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4.4.3 </a:t>
            </a:r>
            <a:r>
              <a:rPr lang="de-DE" dirty="0" smtClean="0"/>
              <a:t>Web Portal</a:t>
            </a:r>
            <a:endParaRPr lang="de-DE" dirty="0"/>
          </a:p>
        </p:txBody>
      </p:sp>
      <p:sp>
        <p:nvSpPr>
          <p:cNvPr id="15" name="Abgerundetes Rechteck 14"/>
          <p:cNvSpPr/>
          <p:nvPr/>
        </p:nvSpPr>
        <p:spPr>
          <a:xfrm>
            <a:off x="251520" y="1131590"/>
            <a:ext cx="216024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4.3 Software Backend (Server)</a:t>
            </a:r>
            <a:endParaRPr lang="de-DE" dirty="0"/>
          </a:p>
        </p:txBody>
      </p:sp>
      <p:cxnSp>
        <p:nvCxnSpPr>
          <p:cNvPr id="25" name="Gerade Verbindung 24"/>
          <p:cNvCxnSpPr/>
          <p:nvPr/>
        </p:nvCxnSpPr>
        <p:spPr>
          <a:xfrm flipV="1">
            <a:off x="2483768" y="2209911"/>
            <a:ext cx="576064" cy="1799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 Verbindung 26"/>
          <p:cNvCxnSpPr/>
          <p:nvPr/>
        </p:nvCxnSpPr>
        <p:spPr>
          <a:xfrm flipV="1">
            <a:off x="2483768" y="1419622"/>
            <a:ext cx="576064" cy="432052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 Verbindung 28"/>
          <p:cNvCxnSpPr/>
          <p:nvPr/>
        </p:nvCxnSpPr>
        <p:spPr>
          <a:xfrm>
            <a:off x="2483768" y="2787774"/>
            <a:ext cx="576064" cy="288028"/>
          </a:xfrm>
          <a:prstGeom prst="line">
            <a:avLst/>
          </a:prstGeom>
          <a:ln w="571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619672" y="411510"/>
            <a:ext cx="2160240" cy="21602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r>
              <a:rPr lang="de-DE" dirty="0" smtClean="0"/>
              <a:t>.1 </a:t>
            </a:r>
            <a:r>
              <a:rPr lang="de-DE" dirty="0" smtClean="0"/>
              <a:t>Transmitter (TX)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4572000" y="951570"/>
            <a:ext cx="2160240" cy="13321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3</a:t>
            </a:r>
            <a:r>
              <a:rPr lang="de-DE" dirty="0" smtClean="0"/>
              <a:t>.2 </a:t>
            </a:r>
            <a:r>
              <a:rPr lang="de-DE" dirty="0" smtClean="0"/>
              <a:t>Base Station (RX)</a:t>
            </a:r>
            <a:endParaRPr lang="de-DE" dirty="0"/>
          </a:p>
        </p:txBody>
      </p:sp>
      <p:cxnSp>
        <p:nvCxnSpPr>
          <p:cNvPr id="48" name="Gerade Verbindung 47"/>
          <p:cNvCxnSpPr/>
          <p:nvPr/>
        </p:nvCxnSpPr>
        <p:spPr>
          <a:xfrm>
            <a:off x="3923928" y="771550"/>
            <a:ext cx="576064" cy="288028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48"/>
          <p:cNvCxnSpPr/>
          <p:nvPr/>
        </p:nvCxnSpPr>
        <p:spPr>
          <a:xfrm>
            <a:off x="3851920" y="1203598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50"/>
          <p:cNvCxnSpPr/>
          <p:nvPr/>
        </p:nvCxnSpPr>
        <p:spPr>
          <a:xfrm flipV="1">
            <a:off x="3851920" y="1635646"/>
            <a:ext cx="648072" cy="144016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Gerade Verbindung 52"/>
          <p:cNvCxnSpPr/>
          <p:nvPr/>
        </p:nvCxnSpPr>
        <p:spPr>
          <a:xfrm flipV="1">
            <a:off x="3851920" y="1923678"/>
            <a:ext cx="648072" cy="360040"/>
          </a:xfrm>
          <a:prstGeom prst="line">
            <a:avLst/>
          </a:prstGeom>
          <a:ln w="5715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</Words>
  <Application>Microsoft Office PowerPoint</Application>
  <PresentationFormat>Bildschirmpräsentation (16:9)</PresentationFormat>
  <Paragraphs>103</Paragraphs>
  <Slides>8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mkipp</dc:creator>
  <cp:lastModifiedBy>mkipp</cp:lastModifiedBy>
  <cp:revision>125</cp:revision>
  <dcterms:created xsi:type="dcterms:W3CDTF">2015-03-09T08:31:10Z</dcterms:created>
  <dcterms:modified xsi:type="dcterms:W3CDTF">2015-03-31T14:37:58Z</dcterms:modified>
</cp:coreProperties>
</file>